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6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13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95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5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00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4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85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5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30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02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F295-A3AE-4ADD-A087-A9971C6BA5DE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4A7E-9D1D-4F82-B244-7BE4CF4C97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56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NPtKLmsdd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605307"/>
            <a:ext cx="9144000" cy="489397"/>
          </a:xfrm>
        </p:spPr>
        <p:txBody>
          <a:bodyPr/>
          <a:lstStyle/>
          <a:p>
            <a:r>
              <a:rPr lang="nl-NL" dirty="0" smtClean="0"/>
              <a:t>Hoofdstuk 6  Verschillende verbanden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2479" y="3646490"/>
            <a:ext cx="874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i="1" dirty="0" smtClean="0"/>
              <a:t>Doelen 6.4: </a:t>
            </a:r>
          </a:p>
          <a:p>
            <a:pPr lvl="0"/>
            <a:r>
              <a:rPr lang="nl-NL" i="1" dirty="0"/>
              <a:t>-</a:t>
            </a:r>
            <a:r>
              <a:rPr lang="nl-NL" dirty="0" smtClean="0"/>
              <a:t>Het </a:t>
            </a:r>
            <a:r>
              <a:rPr lang="nl-NL" dirty="0"/>
              <a:t>kunnen herkennen van een wortelverband aan de formule en aan de grafiek.</a:t>
            </a:r>
          </a:p>
          <a:p>
            <a:pPr lvl="0"/>
            <a:r>
              <a:rPr lang="nl-NL" dirty="0" smtClean="0"/>
              <a:t>-Het </a:t>
            </a:r>
            <a:r>
              <a:rPr lang="nl-NL" dirty="0"/>
              <a:t>kunnen tekenen van een grafiek bij een wortelverband.</a:t>
            </a:r>
          </a:p>
          <a:p>
            <a:pPr lvl="0"/>
            <a:endParaRPr lang="nl-NL" dirty="0"/>
          </a:p>
          <a:p>
            <a:pPr lvl="0"/>
            <a:r>
              <a:rPr lang="nl-NL" i="1" dirty="0" smtClean="0"/>
              <a:t>Begrippen: vergrotingsfactor, wortel, wortelteken, wortelverband</a:t>
            </a:r>
            <a:endParaRPr lang="nl-NL" dirty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73994" y="1155654"/>
            <a:ext cx="10599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Huiswerk: </a:t>
            </a:r>
          </a:p>
          <a:p>
            <a:endParaRPr lang="nl-NL" sz="3200" dirty="0"/>
          </a:p>
          <a:p>
            <a:r>
              <a:rPr lang="nl-NL" sz="3200" dirty="0" smtClean="0"/>
              <a:t>Maak hoofdstuk 6.4 opdracht 39 t/m 49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          hoofdstuk 6.5 opdracht 50 t/m 52</a:t>
            </a:r>
          </a:p>
          <a:p>
            <a:r>
              <a:rPr lang="nl-NL" sz="3200" dirty="0"/>
              <a:t> </a:t>
            </a:r>
            <a:r>
              <a:rPr lang="nl-NL" sz="3200" dirty="0" smtClean="0"/>
              <a:t>    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6789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6.2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264" t="36391" r="17237" b="26714"/>
          <a:stretch/>
        </p:blipFill>
        <p:spPr>
          <a:xfrm>
            <a:off x="516194" y="1690688"/>
            <a:ext cx="6681020" cy="339750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2917" t="9670" r="24676" b="8272"/>
          <a:stretch/>
        </p:blipFill>
        <p:spPr>
          <a:xfrm>
            <a:off x="7308830" y="482139"/>
            <a:ext cx="4366976" cy="38461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3565" t="60864" r="46805" b="23333"/>
          <a:stretch/>
        </p:blipFill>
        <p:spPr>
          <a:xfrm>
            <a:off x="2244850" y="5088194"/>
            <a:ext cx="724746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69" t="37198" r="17540" b="14013"/>
          <a:stretch/>
        </p:blipFill>
        <p:spPr>
          <a:xfrm>
            <a:off x="265471" y="501444"/>
            <a:ext cx="7137366" cy="38640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2903" t="50706" r="35535" b="36794"/>
          <a:stretch/>
        </p:blipFill>
        <p:spPr>
          <a:xfrm>
            <a:off x="0" y="4601497"/>
            <a:ext cx="6813759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3508" t="38609" r="16330" b="17439"/>
          <a:stretch/>
        </p:blipFill>
        <p:spPr>
          <a:xfrm>
            <a:off x="258573" y="412955"/>
            <a:ext cx="7690810" cy="36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6.4 Wortelverband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714017" y="843240"/>
            <a:ext cx="503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www.youtube.com/watch?v=pNPtKLmsdd8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7591" t="49496" r="37197" b="34173"/>
          <a:stretch/>
        </p:blipFill>
        <p:spPr>
          <a:xfrm>
            <a:off x="830825" y="2020529"/>
            <a:ext cx="5988570" cy="16223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16" y="3140349"/>
            <a:ext cx="4344384" cy="26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73994" y="1155654"/>
            <a:ext cx="105993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Huiswerk: </a:t>
            </a:r>
          </a:p>
          <a:p>
            <a:endParaRPr lang="nl-NL" sz="3200" dirty="0"/>
          </a:p>
          <a:p>
            <a:r>
              <a:rPr lang="nl-NL" sz="3200" dirty="0" smtClean="0"/>
              <a:t>Maak </a:t>
            </a:r>
            <a:r>
              <a:rPr lang="nl-NL" sz="3200" dirty="0"/>
              <a:t>hoofdstuk 6.4 opdracht 39 t/m 49</a:t>
            </a:r>
          </a:p>
          <a:p>
            <a:r>
              <a:rPr lang="nl-NL" sz="3200" dirty="0"/>
              <a:t>           hoofdstuk 6.5 opdracht 50 t/m 52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22479" y="3646490"/>
            <a:ext cx="874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i="1" dirty="0" smtClean="0"/>
              <a:t>Doelen 6.4: </a:t>
            </a:r>
          </a:p>
          <a:p>
            <a:pPr lvl="0"/>
            <a:r>
              <a:rPr lang="nl-NL" i="1" dirty="0"/>
              <a:t>-</a:t>
            </a:r>
            <a:r>
              <a:rPr lang="nl-NL" dirty="0" smtClean="0"/>
              <a:t>Het </a:t>
            </a:r>
            <a:r>
              <a:rPr lang="nl-NL" dirty="0"/>
              <a:t>kunnen herkennen van een wortelverband aan de formule en aan de grafiek.</a:t>
            </a:r>
          </a:p>
          <a:p>
            <a:pPr lvl="0"/>
            <a:r>
              <a:rPr lang="nl-NL" dirty="0" smtClean="0"/>
              <a:t>-Het </a:t>
            </a:r>
            <a:r>
              <a:rPr lang="nl-NL" dirty="0"/>
              <a:t>kunnen tekenen van een grafiek bij een wortelverband.</a:t>
            </a:r>
          </a:p>
          <a:p>
            <a:pPr lvl="0"/>
            <a:endParaRPr lang="nl-NL" dirty="0"/>
          </a:p>
          <a:p>
            <a:pPr lvl="0"/>
            <a:r>
              <a:rPr lang="nl-NL" i="1" dirty="0" smtClean="0"/>
              <a:t>Begrippen: vergrotingsfactor, wortel, wortelteken, wortelverband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120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Hoofdstuk 6.2</vt:lpstr>
      <vt:lpstr>PowerPoint-presentatie</vt:lpstr>
      <vt:lpstr>PowerPoint-presentatie</vt:lpstr>
      <vt:lpstr>6.4 Wortelverband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tigchelaar</dc:creator>
  <cp:lastModifiedBy>Tigchelaar, F. | Marne College</cp:lastModifiedBy>
  <cp:revision>11</cp:revision>
  <dcterms:created xsi:type="dcterms:W3CDTF">2017-12-14T11:46:43Z</dcterms:created>
  <dcterms:modified xsi:type="dcterms:W3CDTF">2018-02-19T07:23:58Z</dcterms:modified>
</cp:coreProperties>
</file>