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562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13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195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7159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5004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64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5854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4258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058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1309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402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4F295-A3AE-4ADD-A087-A9971C6BA5DE}" type="datetimeFigureOut">
              <a:rPr lang="nl-NL" smtClean="0"/>
              <a:t>12-2-2018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D4A7E-9D1D-4F82-B244-7BE4CF4C97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256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-VV4HuFyDK4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605307"/>
            <a:ext cx="9144000" cy="489397"/>
          </a:xfrm>
        </p:spPr>
        <p:txBody>
          <a:bodyPr/>
          <a:lstStyle/>
          <a:p>
            <a:r>
              <a:rPr lang="nl-NL" dirty="0" smtClean="0"/>
              <a:t>Hoofdstuk 6  Verschillende verbanden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622479" y="3646490"/>
            <a:ext cx="87404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Doelen 6.1 	</a:t>
            </a:r>
            <a:r>
              <a:rPr lang="nl-NL" dirty="0" smtClean="0"/>
              <a:t>Het </a:t>
            </a:r>
            <a:r>
              <a:rPr lang="nl-NL" dirty="0"/>
              <a:t>kunnen herkennen en tekenen van een periodiek verband.</a:t>
            </a:r>
          </a:p>
          <a:p>
            <a:pPr lvl="0"/>
            <a:r>
              <a:rPr lang="nl-NL" dirty="0" smtClean="0"/>
              <a:t>		Het </a:t>
            </a:r>
            <a:r>
              <a:rPr lang="nl-NL" dirty="0"/>
              <a:t>kunnen bepalen van een periode.</a:t>
            </a:r>
          </a:p>
          <a:p>
            <a:pPr lvl="0"/>
            <a:r>
              <a:rPr lang="nl-NL" dirty="0" smtClean="0"/>
              <a:t>		Het </a:t>
            </a:r>
            <a:r>
              <a:rPr lang="nl-NL" dirty="0"/>
              <a:t>kunnen bepalen van de amplitude, de frequentie en de </a:t>
            </a:r>
            <a:r>
              <a:rPr lang="nl-NL" dirty="0" smtClean="0"/>
              <a:t>			evenwichtsstand.</a:t>
            </a:r>
          </a:p>
          <a:p>
            <a:pPr lvl="0"/>
            <a:endParaRPr lang="nl-NL" dirty="0"/>
          </a:p>
          <a:p>
            <a:pPr lvl="0"/>
            <a:r>
              <a:rPr lang="nl-NL" i="1" dirty="0" smtClean="0"/>
              <a:t>Begrippen</a:t>
            </a:r>
            <a:r>
              <a:rPr lang="nl-NL" i="1" dirty="0"/>
              <a:t>: </a:t>
            </a:r>
            <a:r>
              <a:rPr lang="nl-NL" i="1" dirty="0" smtClean="0"/>
              <a:t>amplitude, evenwichtstand, frequentie, maximum, minimum, periode, periodiek verband</a:t>
            </a:r>
            <a:endParaRPr lang="nl-NL" dirty="0"/>
          </a:p>
          <a:p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673994" y="1155654"/>
            <a:ext cx="1059931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Huiswerk: </a:t>
            </a:r>
          </a:p>
          <a:p>
            <a:endParaRPr lang="nl-NL" sz="3200" dirty="0"/>
          </a:p>
          <a:p>
            <a:r>
              <a:rPr lang="nl-NL" sz="3200" dirty="0" smtClean="0"/>
              <a:t>Maak hoofdstuk 6.1 opdracht 1 t/m 9</a:t>
            </a:r>
          </a:p>
          <a:p>
            <a:r>
              <a:rPr lang="nl-NL" sz="3200" dirty="0"/>
              <a:t> </a:t>
            </a:r>
            <a:r>
              <a:rPr lang="nl-NL" sz="3200" dirty="0" smtClean="0"/>
              <a:t>          hoofdstuk 6.2 opdracht 10 t/m 13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467893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fbeeldingsresultaat voor PERIODIEK VERB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673" y="1608174"/>
            <a:ext cx="4005329" cy="198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beeldingsresultaat voor PERIODIEK VERBA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7525" y="1993429"/>
            <a:ext cx="3267075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fbeeldingsresultaat voor PERIODIEK VERBA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899" y="4007676"/>
            <a:ext cx="523875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hoek 3"/>
          <p:cNvSpPr/>
          <p:nvPr/>
        </p:nvSpPr>
        <p:spPr>
          <a:xfrm>
            <a:off x="6141094" y="951895"/>
            <a:ext cx="50217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hlinkClick r:id="rId5"/>
              </a:rPr>
              <a:t>https://www.youtube.com/watch?v=-</a:t>
            </a:r>
            <a:r>
              <a:rPr lang="nl-NL" dirty="0" smtClean="0">
                <a:hlinkClick r:id="rId5"/>
              </a:rPr>
              <a:t>VV4HuFyDK4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15155" y="412124"/>
            <a:ext cx="5125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Hoofdstuk 6.1 periodiek verband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163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fbeeldingsresultaat voor PERIODIEK VERB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163" y="921482"/>
            <a:ext cx="7404323" cy="497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696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22479" y="3646490"/>
            <a:ext cx="87404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Doelen 6.1 	</a:t>
            </a:r>
            <a:r>
              <a:rPr lang="nl-NL" dirty="0" smtClean="0"/>
              <a:t>Het </a:t>
            </a:r>
            <a:r>
              <a:rPr lang="nl-NL" dirty="0"/>
              <a:t>kunnen herkennen en tekenen van een periodiek verband.</a:t>
            </a:r>
          </a:p>
          <a:p>
            <a:pPr lvl="0"/>
            <a:r>
              <a:rPr lang="nl-NL" dirty="0" smtClean="0"/>
              <a:t>		Het </a:t>
            </a:r>
            <a:r>
              <a:rPr lang="nl-NL" dirty="0"/>
              <a:t>kunnen bepalen van een periode.</a:t>
            </a:r>
          </a:p>
          <a:p>
            <a:pPr lvl="0"/>
            <a:r>
              <a:rPr lang="nl-NL" dirty="0" smtClean="0"/>
              <a:t>		Het </a:t>
            </a:r>
            <a:r>
              <a:rPr lang="nl-NL" dirty="0"/>
              <a:t>kunnen bepalen van de amplitude, de frequentie en de </a:t>
            </a:r>
            <a:r>
              <a:rPr lang="nl-NL" dirty="0" smtClean="0"/>
              <a:t>			evenwichtsstand.</a:t>
            </a:r>
          </a:p>
          <a:p>
            <a:pPr lvl="0"/>
            <a:endParaRPr lang="nl-NL" dirty="0"/>
          </a:p>
          <a:p>
            <a:pPr lvl="0"/>
            <a:r>
              <a:rPr lang="nl-NL" i="1" dirty="0" smtClean="0"/>
              <a:t>Begrippen</a:t>
            </a:r>
            <a:r>
              <a:rPr lang="nl-NL" i="1" dirty="0"/>
              <a:t>: </a:t>
            </a:r>
            <a:r>
              <a:rPr lang="nl-NL" i="1" dirty="0" smtClean="0"/>
              <a:t>amplitude, evenwichtstand, frequentie, maximum, minimum, periode, periodiek verband</a:t>
            </a:r>
            <a:endParaRPr lang="nl-NL" dirty="0"/>
          </a:p>
          <a:p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673994" y="1155654"/>
            <a:ext cx="1059931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Huiswerk: </a:t>
            </a:r>
          </a:p>
          <a:p>
            <a:endParaRPr lang="nl-NL" sz="3200" dirty="0"/>
          </a:p>
          <a:p>
            <a:r>
              <a:rPr lang="nl-NL" sz="3200" dirty="0" smtClean="0"/>
              <a:t>Maak hoofdstuk 6.1 opdracht 1 t/m 9</a:t>
            </a:r>
          </a:p>
          <a:p>
            <a:r>
              <a:rPr lang="nl-NL" sz="3200" dirty="0"/>
              <a:t> </a:t>
            </a:r>
            <a:r>
              <a:rPr lang="nl-NL" sz="3200" dirty="0" smtClean="0"/>
              <a:t>          hoofdstuk 6.2 opdracht 10 t/m 13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348652043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49</Words>
  <Application>Microsoft Office PowerPoint</Application>
  <PresentationFormat>Breedbeeld</PresentationFormat>
  <Paragraphs>21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femke tigchelaar</dc:creator>
  <cp:lastModifiedBy>Tigchelaar, F. | Marne College</cp:lastModifiedBy>
  <cp:revision>5</cp:revision>
  <dcterms:created xsi:type="dcterms:W3CDTF">2017-12-14T11:46:43Z</dcterms:created>
  <dcterms:modified xsi:type="dcterms:W3CDTF">2018-02-12T13:11:08Z</dcterms:modified>
</cp:coreProperties>
</file>