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39" r:id="rId2"/>
    <p:sldId id="352" r:id="rId3"/>
    <p:sldId id="354" r:id="rId4"/>
    <p:sldId id="355" r:id="rId5"/>
    <p:sldId id="353" r:id="rId6"/>
    <p:sldId id="347" r:id="rId7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1973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  <a:srgbClr val="DEBDFF"/>
    <a:srgbClr val="FFFF66"/>
    <a:srgbClr val="FF9933"/>
    <a:srgbClr val="33CCFF"/>
    <a:srgbClr val="DFDBF0"/>
    <a:srgbClr val="D60093"/>
    <a:srgbClr val="0099FF"/>
    <a:srgbClr val="00FF00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0" autoAdjust="0"/>
    <p:restoredTop sz="87771" autoAdjust="0"/>
  </p:normalViewPr>
  <p:slideViewPr>
    <p:cSldViewPr snapToObjects="1">
      <p:cViewPr>
        <p:scale>
          <a:sx n="71" d="100"/>
          <a:sy n="71" d="100"/>
        </p:scale>
        <p:origin x="-1332" y="174"/>
      </p:cViewPr>
      <p:guideLst>
        <p:guide orient="horz" pos="2160"/>
        <p:guide pos="1973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Klik om de opmaakprofielen van de modeltekst te bewerken</a:t>
            </a:r>
          </a:p>
          <a:p>
            <a:pPr lvl="1"/>
            <a:r>
              <a:rPr lang="nl-NL" noProof="0" smtClean="0"/>
              <a:t>Tweede niveau</a:t>
            </a:r>
          </a:p>
          <a:p>
            <a:pPr lvl="2"/>
            <a:r>
              <a:rPr lang="nl-NL" noProof="0" smtClean="0"/>
              <a:t>Derde niveau</a:t>
            </a:r>
          </a:p>
          <a:p>
            <a:pPr lvl="3"/>
            <a:r>
              <a:rPr lang="nl-NL" noProof="0" smtClean="0"/>
              <a:t>Vierde niveau</a:t>
            </a:r>
          </a:p>
          <a:p>
            <a:pPr lvl="4"/>
            <a:r>
              <a:rPr lang="nl-NL" noProof="0" smtClean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51520" y="260648"/>
            <a:ext cx="8712967" cy="1390179"/>
          </a:xfrm>
        </p:spPr>
        <p:txBody>
          <a:bodyPr>
            <a:normAutofit/>
          </a:bodyPr>
          <a:lstStyle/>
          <a:p>
            <a:r>
              <a:rPr lang="nl-NL" sz="3200" dirty="0" smtClean="0"/>
              <a:t>Hoofdstuk </a:t>
            </a:r>
            <a:r>
              <a:rPr lang="nl-NL" sz="3200" dirty="0" smtClean="0"/>
              <a:t>6.7 Periodiek verband</a:t>
            </a:r>
            <a:endParaRPr lang="nl-NL" sz="3200" dirty="0"/>
          </a:p>
        </p:txBody>
      </p:sp>
      <p:sp>
        <p:nvSpPr>
          <p:cNvPr id="4" name="Tekstvak 3"/>
          <p:cNvSpPr txBox="1"/>
          <p:nvPr/>
        </p:nvSpPr>
        <p:spPr>
          <a:xfrm>
            <a:off x="1099857" y="5309406"/>
            <a:ext cx="74598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/>
              <a:t>Huiswerk: </a:t>
            </a:r>
            <a:r>
              <a:rPr lang="nl-NL" sz="2000" dirty="0"/>
              <a:t>Hoofdstuk </a:t>
            </a:r>
            <a:r>
              <a:rPr lang="nl-NL" sz="2000" dirty="0" smtClean="0"/>
              <a:t>6.5 opdracht 60 t/m 73</a:t>
            </a:r>
            <a:endParaRPr lang="nl-NL" sz="2000" dirty="0"/>
          </a:p>
        </p:txBody>
      </p:sp>
      <p:sp>
        <p:nvSpPr>
          <p:cNvPr id="6" name="Tekstvak 5"/>
          <p:cNvSpPr txBox="1"/>
          <p:nvPr/>
        </p:nvSpPr>
        <p:spPr>
          <a:xfrm>
            <a:off x="492529" y="3212976"/>
            <a:ext cx="726246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 smtClean="0"/>
              <a:t>Doelen </a:t>
            </a:r>
            <a:r>
              <a:rPr lang="nl-NL" sz="1600" dirty="0" smtClean="0"/>
              <a:t>6.7</a:t>
            </a:r>
            <a:endParaRPr lang="nl-NL" sz="1600" dirty="0" smtClean="0"/>
          </a:p>
          <a:p>
            <a:pPr lvl="0"/>
            <a:r>
              <a:rPr lang="nl-NL" sz="1600" dirty="0" smtClean="0"/>
              <a:t>Kunnen </a:t>
            </a:r>
            <a:r>
              <a:rPr lang="nl-NL" sz="1600" dirty="0"/>
              <a:t>werken met formules waarin de variabele als letter voorkomt.</a:t>
            </a:r>
          </a:p>
          <a:p>
            <a:pPr lvl="0"/>
            <a:r>
              <a:rPr lang="nl-NL" sz="1600" dirty="0"/>
              <a:t>De regels voor de rekenvolgorde kunnen toepassen in formules.</a:t>
            </a:r>
          </a:p>
          <a:p>
            <a:pPr lvl="0"/>
            <a:r>
              <a:rPr lang="nl-NL" sz="1600" dirty="0"/>
              <a:t>Het kunnen substitueren van getallen in formules.</a:t>
            </a:r>
          </a:p>
          <a:p>
            <a:endParaRPr lang="nl-NL" sz="1600" dirty="0" smtClean="0"/>
          </a:p>
          <a:p>
            <a:endParaRPr lang="nl-NL" sz="1600" dirty="0" smtClean="0"/>
          </a:p>
        </p:txBody>
      </p:sp>
      <p:sp>
        <p:nvSpPr>
          <p:cNvPr id="5" name="Tekstvak 4"/>
          <p:cNvSpPr txBox="1"/>
          <p:nvPr/>
        </p:nvSpPr>
        <p:spPr>
          <a:xfrm>
            <a:off x="2771800" y="1452888"/>
            <a:ext cx="57606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nl-NL" sz="2400" dirty="0" smtClean="0"/>
              <a:t>Terugblik </a:t>
            </a:r>
            <a:r>
              <a:rPr lang="nl-NL" sz="2400" dirty="0" smtClean="0"/>
              <a:t>6.6</a:t>
            </a:r>
            <a:endParaRPr lang="nl-NL" sz="2400" dirty="0" smtClean="0"/>
          </a:p>
          <a:p>
            <a:pPr marL="342900" indent="-342900">
              <a:buFontTx/>
              <a:buChar char="-"/>
            </a:pPr>
            <a:r>
              <a:rPr lang="nl-NL" sz="2400" dirty="0" smtClean="0"/>
              <a:t>Instructie </a:t>
            </a:r>
            <a:r>
              <a:rPr lang="nl-NL" sz="2400" dirty="0" smtClean="0"/>
              <a:t>6.7</a:t>
            </a:r>
            <a:endParaRPr lang="nl-NL" sz="2400" dirty="0" smtClean="0"/>
          </a:p>
          <a:p>
            <a:pPr marL="342900" indent="-342900">
              <a:buFontTx/>
              <a:buChar char="-"/>
            </a:pPr>
            <a:r>
              <a:rPr lang="nl-NL" sz="2400" dirty="0" smtClean="0"/>
              <a:t>Werkmoment</a:t>
            </a: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2475069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Terugblik 6.6</a:t>
            </a:r>
            <a:endParaRPr lang="nl-N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19" t="42831" r="23522" b="33823"/>
          <a:stretch/>
        </p:blipFill>
        <p:spPr bwMode="auto">
          <a:xfrm>
            <a:off x="179512" y="1382941"/>
            <a:ext cx="7059706" cy="17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717089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34" t="39706" r="25071" b="6250"/>
          <a:stretch/>
        </p:blipFill>
        <p:spPr bwMode="auto">
          <a:xfrm>
            <a:off x="234589" y="188640"/>
            <a:ext cx="6804212" cy="3953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67555663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54" t="36925" r="27014" b="9214"/>
          <a:stretch/>
        </p:blipFill>
        <p:spPr bwMode="auto">
          <a:xfrm>
            <a:off x="14772" y="332656"/>
            <a:ext cx="6548717" cy="393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0832106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6.7 Periodiek verband</a:t>
            </a:r>
            <a:endParaRPr lang="nl-NL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30" t="35294" r="23831" b="6250"/>
          <a:stretch/>
        </p:blipFill>
        <p:spPr bwMode="auto">
          <a:xfrm>
            <a:off x="683567" y="1417638"/>
            <a:ext cx="7748547" cy="4747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6037183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51520" y="260648"/>
            <a:ext cx="8712967" cy="1390179"/>
          </a:xfrm>
        </p:spPr>
        <p:txBody>
          <a:bodyPr>
            <a:normAutofit/>
          </a:bodyPr>
          <a:lstStyle/>
          <a:p>
            <a:r>
              <a:rPr lang="nl-NL" sz="3200" dirty="0" smtClean="0"/>
              <a:t>Hoofdstuk </a:t>
            </a:r>
            <a:r>
              <a:rPr lang="nl-NL" sz="3200" dirty="0" smtClean="0"/>
              <a:t>6.7 periodiek verband</a:t>
            </a:r>
            <a:endParaRPr lang="nl-NL" sz="3200" dirty="0"/>
          </a:p>
        </p:txBody>
      </p:sp>
      <p:sp>
        <p:nvSpPr>
          <p:cNvPr id="4" name="Tekstvak 3"/>
          <p:cNvSpPr txBox="1"/>
          <p:nvPr/>
        </p:nvSpPr>
        <p:spPr>
          <a:xfrm>
            <a:off x="492529" y="1650826"/>
            <a:ext cx="745989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/>
              <a:t>Huiswerk: </a:t>
            </a:r>
            <a:r>
              <a:rPr lang="nl-NL" sz="2000" dirty="0"/>
              <a:t>Maken hoofdstuk 6.7 Opdracht 82 t/m 88</a:t>
            </a:r>
          </a:p>
          <a:p>
            <a:r>
              <a:rPr lang="nl-NL" sz="2000" dirty="0"/>
              <a:t>	</a:t>
            </a:r>
            <a:r>
              <a:rPr lang="nl-NL" sz="2000" dirty="0" smtClean="0"/>
              <a:t>Diagnostische </a:t>
            </a:r>
            <a:r>
              <a:rPr lang="nl-NL" sz="2000" dirty="0"/>
              <a:t>toets opdracht 1 t/m 15</a:t>
            </a:r>
          </a:p>
          <a:p>
            <a:r>
              <a:rPr lang="nl-NL" sz="2000" dirty="0"/>
              <a:t>          </a:t>
            </a:r>
          </a:p>
          <a:p>
            <a:r>
              <a:rPr lang="nl-NL" sz="2000" dirty="0"/>
              <a:t>Gemaakte werk nakijken</a:t>
            </a:r>
          </a:p>
          <a:p>
            <a:endParaRPr lang="nl-NL" sz="2000" dirty="0"/>
          </a:p>
          <a:p>
            <a:r>
              <a:rPr lang="nl-NL" sz="2000" dirty="0" smtClean="0"/>
              <a:t>Klaar: Herhalingsopdrachten </a:t>
            </a:r>
            <a:r>
              <a:rPr lang="nl-NL" sz="2000" dirty="0" smtClean="0"/>
              <a:t>6</a:t>
            </a:r>
            <a:r>
              <a:rPr lang="nl-NL" sz="2000" dirty="0" smtClean="0"/>
              <a:t>.7</a:t>
            </a:r>
            <a:endParaRPr lang="nl-NL" sz="2000" dirty="0"/>
          </a:p>
        </p:txBody>
      </p:sp>
      <p:sp>
        <p:nvSpPr>
          <p:cNvPr id="5" name="Tekstvak 4"/>
          <p:cNvSpPr txBox="1"/>
          <p:nvPr/>
        </p:nvSpPr>
        <p:spPr>
          <a:xfrm>
            <a:off x="267127" y="3699010"/>
            <a:ext cx="726246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 smtClean="0"/>
              <a:t>Doelen </a:t>
            </a:r>
            <a:r>
              <a:rPr lang="nl-NL" sz="1600" dirty="0" smtClean="0"/>
              <a:t>6.7</a:t>
            </a:r>
            <a:endParaRPr lang="nl-NL" sz="1600" dirty="0" smtClean="0"/>
          </a:p>
          <a:p>
            <a:pPr lvl="0"/>
            <a:r>
              <a:rPr lang="nl-NL" sz="1600" dirty="0" smtClean="0"/>
              <a:t>Kunnen </a:t>
            </a:r>
            <a:r>
              <a:rPr lang="nl-NL" sz="1600" dirty="0"/>
              <a:t>werken met formules waarin de variabele als letter voorkomt.</a:t>
            </a:r>
          </a:p>
          <a:p>
            <a:pPr lvl="0"/>
            <a:r>
              <a:rPr lang="nl-NL" sz="1600" dirty="0"/>
              <a:t>De regels voor de rekenvolgorde kunnen toepassen in formules.</a:t>
            </a:r>
          </a:p>
          <a:p>
            <a:pPr lvl="0"/>
            <a:r>
              <a:rPr lang="nl-NL" sz="1600" dirty="0"/>
              <a:t>Het kunnen substitueren van getallen in formules.</a:t>
            </a:r>
          </a:p>
          <a:p>
            <a:endParaRPr lang="nl-NL" sz="1600" dirty="0" smtClean="0"/>
          </a:p>
          <a:p>
            <a:endParaRPr lang="nl-NL" sz="1600" dirty="0" smtClean="0"/>
          </a:p>
        </p:txBody>
      </p:sp>
      <p:sp>
        <p:nvSpPr>
          <p:cNvPr id="3" name="Tekstvak 2"/>
          <p:cNvSpPr txBox="1"/>
          <p:nvPr/>
        </p:nvSpPr>
        <p:spPr>
          <a:xfrm>
            <a:off x="3131839" y="5485220"/>
            <a:ext cx="58326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Toets hoofdstuk 6 vrijdag 13 april</a:t>
            </a: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2532599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FF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808</TotalTime>
  <Words>103</Words>
  <Application>Microsoft Office PowerPoint</Application>
  <PresentationFormat>Diavoorstelling (4:3)</PresentationFormat>
  <Paragraphs>23</Paragraphs>
  <Slides>6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7" baseType="lpstr">
      <vt:lpstr>TheorieTemplateMacroWatermark</vt:lpstr>
      <vt:lpstr>Hoofdstuk 6.7 Periodiek verband</vt:lpstr>
      <vt:lpstr>Terugblik 6.6</vt:lpstr>
      <vt:lpstr>PowerPoint-presentatie</vt:lpstr>
      <vt:lpstr>PowerPoint-presentatie</vt:lpstr>
      <vt:lpstr>6.7 Periodiek verband</vt:lpstr>
      <vt:lpstr>Hoofdstuk 6.7 periodiek verband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Noordhoff</dc:creator>
  <cp:lastModifiedBy>Windows-gebruiker</cp:lastModifiedBy>
  <cp:revision>139</cp:revision>
  <dcterms:created xsi:type="dcterms:W3CDTF">2014-05-01T11:44:04Z</dcterms:created>
  <dcterms:modified xsi:type="dcterms:W3CDTF">2018-03-22T08:23:33Z</dcterms:modified>
</cp:coreProperties>
</file>